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4FFD-7979-47D4-9D62-8E5EB3E04D76}" type="datetimeFigureOut">
              <a:rPr lang="ko-KR" altLang="en-US" smtClean="0"/>
              <a:t>2017-06-24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7BEE-8C79-4D4C-B1FA-83C321FA4B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4FFD-7979-47D4-9D62-8E5EB3E04D76}" type="datetimeFigureOut">
              <a:rPr lang="ko-KR" altLang="en-US" smtClean="0"/>
              <a:t>2017-06-24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7BEE-8C79-4D4C-B1FA-83C321FA4B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4FFD-7979-47D4-9D62-8E5EB3E04D76}" type="datetimeFigureOut">
              <a:rPr lang="ko-KR" altLang="en-US" smtClean="0"/>
              <a:t>2017-06-24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7BEE-8C79-4D4C-B1FA-83C321FA4B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4FFD-7979-47D4-9D62-8E5EB3E04D76}" type="datetimeFigureOut">
              <a:rPr lang="ko-KR" altLang="en-US" smtClean="0"/>
              <a:t>2017-06-24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7BEE-8C79-4D4C-B1FA-83C321FA4B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4FFD-7979-47D4-9D62-8E5EB3E04D76}" type="datetimeFigureOut">
              <a:rPr lang="ko-KR" altLang="en-US" smtClean="0"/>
              <a:t>2017-06-24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7BEE-8C79-4D4C-B1FA-83C321FA4B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4FFD-7979-47D4-9D62-8E5EB3E04D76}" type="datetimeFigureOut">
              <a:rPr lang="ko-KR" altLang="en-US" smtClean="0"/>
              <a:t>2017-06-24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7BEE-8C79-4D4C-B1FA-83C321FA4B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4FFD-7979-47D4-9D62-8E5EB3E04D76}" type="datetimeFigureOut">
              <a:rPr lang="ko-KR" altLang="en-US" smtClean="0"/>
              <a:t>2017-06-24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7BEE-8C79-4D4C-B1FA-83C321FA4B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4FFD-7979-47D4-9D62-8E5EB3E04D76}" type="datetimeFigureOut">
              <a:rPr lang="ko-KR" altLang="en-US" smtClean="0"/>
              <a:t>2017-06-24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7BEE-8C79-4D4C-B1FA-83C321FA4B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4FFD-7979-47D4-9D62-8E5EB3E04D76}" type="datetimeFigureOut">
              <a:rPr lang="ko-KR" altLang="en-US" smtClean="0"/>
              <a:t>2017-06-24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7BEE-8C79-4D4C-B1FA-83C321FA4B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4FFD-7979-47D4-9D62-8E5EB3E04D76}" type="datetimeFigureOut">
              <a:rPr lang="ko-KR" altLang="en-US" smtClean="0"/>
              <a:t>2017-06-24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7BEE-8C79-4D4C-B1FA-83C321FA4B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4FFD-7979-47D4-9D62-8E5EB3E04D76}" type="datetimeFigureOut">
              <a:rPr lang="ko-KR" altLang="en-US" smtClean="0"/>
              <a:t>2017-06-24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7BEE-8C79-4D4C-B1FA-83C321FA4B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14FFD-7979-47D4-9D62-8E5EB3E04D76}" type="datetimeFigureOut">
              <a:rPr lang="ko-KR" altLang="en-US" smtClean="0"/>
              <a:t>2017-06-24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E7BEE-8C79-4D4C-B1FA-83C321FA4BA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 descr="free-printable-behavior-charts_493171.jpg"/>
          <p:cNvPicPr>
            <a:picLocks noChangeAspect="1"/>
          </p:cNvPicPr>
          <p:nvPr/>
        </p:nvPicPr>
        <p:blipFill>
          <a:blip r:embed="rId2"/>
          <a:srcRect l="3815" t="19956" r="4358" b="71759"/>
          <a:stretch>
            <a:fillRect/>
          </a:stretch>
        </p:blipFill>
        <p:spPr>
          <a:xfrm>
            <a:off x="285720" y="1571612"/>
            <a:ext cx="8597480" cy="8572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3108" y="357166"/>
            <a:ext cx="485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smtClean="0">
                <a:solidFill>
                  <a:schemeClr val="accent5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매일 </a:t>
            </a:r>
            <a:r>
              <a:rPr lang="ko-KR" altLang="en-US" sz="3200" dirty="0" err="1" smtClean="0">
                <a:solidFill>
                  <a:schemeClr val="accent5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큐티하는</a:t>
            </a:r>
            <a:r>
              <a:rPr lang="ko-KR" altLang="en-US" sz="3200" dirty="0" smtClean="0">
                <a:solidFill>
                  <a:schemeClr val="accent5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 </a:t>
            </a:r>
            <a:r>
              <a:rPr lang="ko-KR" altLang="en-US" sz="3200" dirty="0" err="1" smtClean="0">
                <a:solidFill>
                  <a:schemeClr val="accent5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예쁜아이</a:t>
            </a:r>
            <a:r>
              <a:rPr lang="ko-KR" altLang="en-US" sz="3200" dirty="0" smtClean="0">
                <a:solidFill>
                  <a:schemeClr val="accent5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 </a:t>
            </a:r>
            <a:endParaRPr lang="ko-KR" altLang="en-US" sz="3200" dirty="0">
              <a:solidFill>
                <a:schemeClr val="accent5">
                  <a:lumMod val="75000"/>
                </a:schemeClr>
              </a:solidFill>
              <a:latin typeface="HY나무M" pitchFamily="18" charset="-127"/>
              <a:ea typeface="HY나무M" pitchFamily="18" charset="-127"/>
            </a:endParaRPr>
          </a:p>
        </p:txBody>
      </p:sp>
      <p:pic>
        <p:nvPicPr>
          <p:cNvPr id="11268" name="Picture 4" descr="heart png에 대한 이미지 검색결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976" y="357166"/>
            <a:ext cx="3429024" cy="992549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28596" y="1142984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latin typeface="HY센스L" pitchFamily="18" charset="-127"/>
                <a:ea typeface="HY센스L" pitchFamily="18" charset="-127"/>
              </a:rPr>
              <a:t>    일         월        화        수        목         금         토</a:t>
            </a:r>
            <a:endParaRPr lang="ko-KR" altLang="en-US" sz="2400" dirty="0">
              <a:latin typeface="HY센스L" pitchFamily="18" charset="-127"/>
              <a:ea typeface="HY센스L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00826" y="6357958"/>
            <a:ext cx="2357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accent5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다 운 공 동 체 교 회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latin typeface="HY나무M" pitchFamily="18" charset="-127"/>
              <a:ea typeface="HY나무M" pitchFamily="18" charset="-127"/>
            </a:endParaRPr>
          </a:p>
        </p:txBody>
      </p:sp>
      <p:pic>
        <p:nvPicPr>
          <p:cNvPr id="14" name="그림 13" descr="free-printable-behavior-charts_493171.jpg"/>
          <p:cNvPicPr>
            <a:picLocks noChangeAspect="1"/>
          </p:cNvPicPr>
          <p:nvPr/>
        </p:nvPicPr>
        <p:blipFill>
          <a:blip r:embed="rId2"/>
          <a:srcRect l="3815" t="19956" r="4358" b="71759"/>
          <a:stretch>
            <a:fillRect/>
          </a:stretch>
        </p:blipFill>
        <p:spPr>
          <a:xfrm>
            <a:off x="357158" y="2643182"/>
            <a:ext cx="8597480" cy="857256"/>
          </a:xfrm>
          <a:prstGeom prst="rect">
            <a:avLst/>
          </a:prstGeom>
        </p:spPr>
      </p:pic>
      <p:pic>
        <p:nvPicPr>
          <p:cNvPr id="15" name="그림 14" descr="free-printable-behavior-charts_493171.jpg"/>
          <p:cNvPicPr>
            <a:picLocks noChangeAspect="1"/>
          </p:cNvPicPr>
          <p:nvPr/>
        </p:nvPicPr>
        <p:blipFill>
          <a:blip r:embed="rId2"/>
          <a:srcRect l="3815" t="19956" r="4358" b="71759"/>
          <a:stretch>
            <a:fillRect/>
          </a:stretch>
        </p:blipFill>
        <p:spPr>
          <a:xfrm>
            <a:off x="357158" y="3714752"/>
            <a:ext cx="8597480" cy="857256"/>
          </a:xfrm>
          <a:prstGeom prst="rect">
            <a:avLst/>
          </a:prstGeom>
        </p:spPr>
      </p:pic>
      <p:pic>
        <p:nvPicPr>
          <p:cNvPr id="16" name="그림 15" descr="free-printable-behavior-charts_493171.jpg"/>
          <p:cNvPicPr>
            <a:picLocks noChangeAspect="1"/>
          </p:cNvPicPr>
          <p:nvPr/>
        </p:nvPicPr>
        <p:blipFill>
          <a:blip r:embed="rId2"/>
          <a:srcRect l="3815" t="19956" r="4358" b="71759"/>
          <a:stretch>
            <a:fillRect/>
          </a:stretch>
        </p:blipFill>
        <p:spPr>
          <a:xfrm>
            <a:off x="357158" y="4786322"/>
            <a:ext cx="8597480" cy="85725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71472" y="6000768"/>
            <a:ext cx="364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기간</a:t>
            </a:r>
            <a:r>
              <a:rPr lang="en-US" altLang="ko-KR" sz="1400" dirty="0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: 7</a:t>
            </a:r>
            <a:r>
              <a:rPr lang="ko-KR" altLang="en-US" sz="1400" dirty="0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월</a:t>
            </a:r>
            <a:r>
              <a:rPr lang="en-US" altLang="ko-KR" sz="1400" dirty="0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2</a:t>
            </a:r>
            <a:r>
              <a:rPr lang="ko-KR" altLang="en-US" sz="1400" dirty="0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일</a:t>
            </a:r>
            <a:r>
              <a:rPr lang="en-US" altLang="ko-KR" sz="1400" dirty="0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~7</a:t>
            </a:r>
            <a:r>
              <a:rPr lang="ko-KR" altLang="en-US" sz="1400" dirty="0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월</a:t>
            </a:r>
            <a:r>
              <a:rPr lang="en-US" altLang="ko-KR" sz="1400" dirty="0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29</a:t>
            </a:r>
            <a:r>
              <a:rPr lang="ko-KR" altLang="en-US" sz="1400" dirty="0" smtClean="0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일</a:t>
            </a:r>
            <a:endParaRPr lang="en-US" altLang="ko-KR" sz="1400" dirty="0" smtClean="0">
              <a:solidFill>
                <a:schemeClr val="accent4">
                  <a:lumMod val="75000"/>
                </a:schemeClr>
              </a:solidFill>
              <a:latin typeface="HY나무M" pitchFamily="18" charset="-127"/>
              <a:ea typeface="HY나무M" pitchFamily="18" charset="-127"/>
            </a:endParaRPr>
          </a:p>
          <a:p>
            <a:r>
              <a:rPr lang="ko-KR" altLang="en-US" sz="1400" dirty="0" err="1" smtClean="0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큐티</a:t>
            </a:r>
            <a:r>
              <a:rPr lang="ko-KR" altLang="en-US" sz="1400" dirty="0" smtClean="0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 한 날은 스티커 붙여주세요</a:t>
            </a:r>
            <a:r>
              <a:rPr lang="en-US" altLang="ko-KR" sz="1400" dirty="0" smtClean="0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. </a:t>
            </a:r>
          </a:p>
          <a:p>
            <a:r>
              <a:rPr lang="ko-KR" altLang="en-US" sz="1400" dirty="0" err="1" smtClean="0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스티커판</a:t>
            </a:r>
            <a:r>
              <a:rPr lang="ko-KR" altLang="en-US" sz="1400" dirty="0" err="1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은</a:t>
            </a:r>
            <a:r>
              <a:rPr lang="ko-KR" altLang="en-US" sz="1400" dirty="0" smtClean="0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 </a:t>
            </a:r>
            <a:r>
              <a:rPr lang="en-US" altLang="ko-KR" sz="1400" dirty="0" smtClean="0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7</a:t>
            </a:r>
            <a:r>
              <a:rPr lang="ko-KR" altLang="en-US" sz="1400" dirty="0" smtClean="0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월</a:t>
            </a:r>
            <a:r>
              <a:rPr lang="en-US" altLang="ko-KR" sz="1400" dirty="0" smtClean="0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30</a:t>
            </a:r>
            <a:r>
              <a:rPr lang="ko-KR" altLang="en-US" sz="1400" dirty="0" smtClean="0">
                <a:solidFill>
                  <a:schemeClr val="accent4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일 주일에 보내주세요</a:t>
            </a:r>
            <a:r>
              <a:rPr lang="en-US" altLang="ko-KR" sz="1600" dirty="0" smtClean="0">
                <a:solidFill>
                  <a:schemeClr val="accent5">
                    <a:lumMod val="75000"/>
                  </a:schemeClr>
                </a:solidFill>
                <a:latin typeface="HY나무M" pitchFamily="18" charset="-127"/>
                <a:ea typeface="HY나무M" pitchFamily="18" charset="-127"/>
              </a:rPr>
              <a:t>.</a:t>
            </a:r>
            <a:endParaRPr lang="ko-KR" altLang="en-US" sz="1600" dirty="0">
              <a:solidFill>
                <a:schemeClr val="accent5">
                  <a:lumMod val="75000"/>
                </a:schemeClr>
              </a:solidFill>
              <a:latin typeface="HY나무M" pitchFamily="18" charset="-127"/>
              <a:ea typeface="HY나무M" pitchFamily="18" charset="-127"/>
            </a:endParaRPr>
          </a:p>
        </p:txBody>
      </p:sp>
      <p:pic>
        <p:nvPicPr>
          <p:cNvPr id="18" name="그림 17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857892"/>
            <a:ext cx="554064" cy="500066"/>
          </a:xfrm>
          <a:prstGeom prst="rect">
            <a:avLst/>
          </a:prstGeom>
        </p:spPr>
      </p:pic>
      <p:pic>
        <p:nvPicPr>
          <p:cNvPr id="19" name="그림 18" descr="다운로드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142852"/>
            <a:ext cx="1222464" cy="9286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43</Words>
  <Application>Microsoft Office PowerPoint</Application>
  <PresentationFormat>화면 슬라이드 쇼(4:3)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쭈앤건</dc:creator>
  <cp:lastModifiedBy>쭈앤건</cp:lastModifiedBy>
  <cp:revision>7</cp:revision>
  <dcterms:created xsi:type="dcterms:W3CDTF">2017-06-24T07:45:49Z</dcterms:created>
  <dcterms:modified xsi:type="dcterms:W3CDTF">2017-06-24T08:47:06Z</dcterms:modified>
</cp:coreProperties>
</file>